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b1755f7e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b1755f7e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bbfd14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bbfd14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bbfd14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1bbfd14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1bbfd14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1bbfd14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bbfd14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bbfd14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1bbfd14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1bbfd14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1bbfd149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1bbfd149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1bbfd14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1bbfd14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bbfd14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bbfd14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1bbfd14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1bbfd14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b1755f7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b1755f7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bbfd149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bbfd149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bbfd149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bbfd149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1bbfd14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1bbfd14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1bbfd14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1bbfd14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1bbfd149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1bbfd14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b1755f7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b1755f7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b9b0a2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b9b0a2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b1755f7e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b1755f7e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1b1755f7e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1b1755f7e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1b1755f7e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1b1755f7e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b1755f7e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b1755f7e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b1755f7e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b1755f7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11" Type="http://schemas.openxmlformats.org/officeDocument/2006/relationships/image" Target="../media/image27.png"/><Relationship Id="rId10" Type="http://schemas.openxmlformats.org/officeDocument/2006/relationships/image" Target="../media/image30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11" Type="http://schemas.openxmlformats.org/officeDocument/2006/relationships/image" Target="../media/image40.png"/><Relationship Id="rId10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Could Influecnce Visitors to Naional Parks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7650" y="1373400"/>
            <a:ext cx="76887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Does the number of visitors to a park depend on the weather? </a:t>
            </a:r>
            <a:endParaRPr sz="2400"/>
          </a:p>
        </p:txBody>
      </p:sp>
      <p:sp>
        <p:nvSpPr>
          <p:cNvPr id="146" name="Google Shape;146;p22"/>
          <p:cNvSpPr txBox="1"/>
          <p:nvPr/>
        </p:nvSpPr>
        <p:spPr>
          <a:xfrm>
            <a:off x="417875" y="2326975"/>
            <a:ext cx="41541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Additional factors to consider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(1) Summer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(2) Monthly precipitation analysis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(3) Natural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Disasters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such as wildfires, hurricanes, pandemics, etc.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50" y="2326975"/>
            <a:ext cx="3314666" cy="2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3: Does the number of visitors to a park depend on the price of gas?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621250" y="60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and Clean Up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63" y="1437725"/>
            <a:ext cx="34194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00" y="511150"/>
            <a:ext cx="24955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47" y="3023625"/>
            <a:ext cx="1490575" cy="1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450" y="2571750"/>
            <a:ext cx="3938958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0" y="1285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Price Data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25" y="500375"/>
            <a:ext cx="6425225" cy="4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0" y="1318675"/>
            <a:ext cx="7688700" cy="1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Park Visitors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50" y="428100"/>
            <a:ext cx="6601613" cy="47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ANALYSIS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525"/>
            <a:ext cx="4271150" cy="3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0513"/>
            <a:ext cx="4562826" cy="32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35200"/>
            <a:ext cx="2139575" cy="152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63" y="535200"/>
            <a:ext cx="1937799" cy="13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350" y="498125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5" y="2023750"/>
            <a:ext cx="2028325" cy="144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675" y="1787300"/>
            <a:ext cx="2359350" cy="1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350" y="1946926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458246"/>
            <a:ext cx="2359350" cy="168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3113" y="3458252"/>
            <a:ext cx="2359350" cy="168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1675" y="3358800"/>
            <a:ext cx="249858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2: Does the number of visitors to a park depend on the weather? 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106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649775"/>
            <a:ext cx="1822951" cy="1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88" y="687175"/>
            <a:ext cx="171822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600" y="593967"/>
            <a:ext cx="171821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25" y="2170588"/>
            <a:ext cx="1544800" cy="1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663" y="2071262"/>
            <a:ext cx="2045300" cy="14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0238" y="2071247"/>
            <a:ext cx="1822951" cy="13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746" y="3637600"/>
            <a:ext cx="1966750" cy="1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9522" y="3688954"/>
            <a:ext cx="1822951" cy="13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2600" y="3726357"/>
            <a:ext cx="1718225" cy="12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0" y="540138"/>
            <a:ext cx="2039825" cy="145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998" y="535200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975" y="481225"/>
            <a:ext cx="2204774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 rotWithShape="1">
          <a:blip r:embed="rId6">
            <a:alphaModFix/>
          </a:blip>
          <a:srcRect b="-10558" l="0" r="-10558" t="0"/>
          <a:stretch/>
        </p:blipFill>
        <p:spPr>
          <a:xfrm>
            <a:off x="420250" y="2110051"/>
            <a:ext cx="2039825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75" y="2070625"/>
            <a:ext cx="2204755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9675" y="1952787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9">
            <a:alphaModFix/>
          </a:blip>
          <a:srcRect b="8734" l="0" r="8742" t="0"/>
          <a:stretch/>
        </p:blipFill>
        <p:spPr>
          <a:xfrm>
            <a:off x="420250" y="3527613"/>
            <a:ext cx="1760775" cy="125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7000" y="3567075"/>
            <a:ext cx="2039825" cy="145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3976" y="3621077"/>
            <a:ext cx="2039795" cy="1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0" y="324450"/>
            <a:ext cx="37968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Gas Price Influence the Number of Visitors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National Parks?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29" y="2445154"/>
            <a:ext cx="339782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05" y="0"/>
            <a:ext cx="496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81763"/>
            <a:ext cx="3359125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75" y="2050412"/>
            <a:ext cx="2703850" cy="27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Source Information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2087075"/>
            <a:ext cx="76887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NPS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Source Information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7650" y="1853850"/>
            <a:ext cx="76887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Dark Sky 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750" y="2166462"/>
            <a:ext cx="2339454" cy="25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75" y="2737124"/>
            <a:ext cx="5450501" cy="14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Exploration/Cleanup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Exploration/Cleanup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#1 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25" y="2006250"/>
            <a:ext cx="5614675" cy="28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25" y="1960350"/>
            <a:ext cx="3157801" cy="36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01" y="2384350"/>
            <a:ext cx="1627925" cy="2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#2 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50" y="1853850"/>
            <a:ext cx="6137316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7" y="2114200"/>
            <a:ext cx="1812275" cy="2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